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4" r:id="rId7"/>
    <p:sldId id="266" r:id="rId8"/>
    <p:sldId id="259" r:id="rId9"/>
    <p:sldId id="265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3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2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3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60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2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2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92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1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0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F5695-A80E-4E69-BBA2-3CE93DA516DF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7478A-9886-4082-83C6-B1223ABB8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8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microsoft.com/office/2007/relationships/hdphoto" Target="../media/hdphoto1.wdp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7.PNG"/><Relationship Id="rId24" Type="http://schemas.openxmlformats.org/officeDocument/2006/relationships/image" Target="../media/image26.png"/><Relationship Id="rId5" Type="http://schemas.microsoft.com/office/2007/relationships/hdphoto" Target="../media/hdphoto3.wdp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microsoft.com/office/2007/relationships/hdphoto" Target="../media/hdphoto4.wdp"/><Relationship Id="rId10" Type="http://schemas.microsoft.com/office/2007/relationships/hdphoto" Target="../media/hdphoto2.wdp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microsoft.com/office/2007/relationships/hdphoto" Target="../media/hdphoto1.wdp"/><Relationship Id="rId21" Type="http://schemas.openxmlformats.org/officeDocument/2006/relationships/image" Target="../media/image23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7.PNG"/><Relationship Id="rId24" Type="http://schemas.openxmlformats.org/officeDocument/2006/relationships/image" Target="../media/image26.png"/><Relationship Id="rId5" Type="http://schemas.microsoft.com/office/2007/relationships/hdphoto" Target="../media/hdphoto3.wdp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microsoft.com/office/2007/relationships/hdphoto" Target="../media/hdphoto2.wdp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8.png"/><Relationship Id="rId3" Type="http://schemas.microsoft.com/office/2007/relationships/hdphoto" Target="../media/hdphoto1.wdp"/><Relationship Id="rId21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5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20" Type="http://schemas.openxmlformats.org/officeDocument/2006/relationships/image" Target="../media/image33.jpeg"/><Relationship Id="rId2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24" Type="http://schemas.openxmlformats.org/officeDocument/2006/relationships/image" Target="../media/image36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23" Type="http://schemas.microsoft.com/office/2007/relationships/hdphoto" Target="../media/hdphoto5.wdp"/><Relationship Id="rId28" Type="http://schemas.openxmlformats.org/officeDocument/2006/relationships/image" Target="../media/image6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1.png"/><Relationship Id="rId22" Type="http://schemas.openxmlformats.org/officeDocument/2006/relationships/image" Target="../media/image35.png"/><Relationship Id="rId27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643" r="291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그림 2" descr="앉아있는, 테이블, 모니터, 시계이(가) 표시된 사진&#10;&#10;자동 생성된 설명">
            <a:extLst>
              <a:ext uri="{FF2B5EF4-FFF2-40B4-BE49-F238E27FC236}">
                <a16:creationId xmlns:a16="http://schemas.microsoft.com/office/drawing/2014/main" id="{F769F9EC-41E0-4702-B02D-EC584E7AB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1" r="34444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7" name="Rectangle 2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ame 2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ko-KR" altLang="en-US" sz="2800">
                <a:solidFill>
                  <a:srgbClr val="080808"/>
                </a:solidFill>
              </a:rPr>
              <a:t>튜토리얼</a:t>
            </a:r>
            <a:r>
              <a:rPr lang="en-US" altLang="ko-KR" sz="2800">
                <a:solidFill>
                  <a:srgbClr val="080808"/>
                </a:solidFill>
              </a:rPr>
              <a:t>/ </a:t>
            </a:r>
            <a:r>
              <a:rPr lang="ko-KR" altLang="en-US" sz="2800">
                <a:solidFill>
                  <a:srgbClr val="080808"/>
                </a:solidFill>
              </a:rPr>
              <a:t>팀이름 </a:t>
            </a:r>
            <a:r>
              <a:rPr lang="en-US" altLang="ko-KR" sz="2800">
                <a:solidFill>
                  <a:srgbClr val="080808"/>
                </a:solidFill>
              </a:rPr>
              <a:t>/</a:t>
            </a:r>
            <a:r>
              <a:rPr lang="ko-KR" altLang="en-US" sz="2800">
                <a:solidFill>
                  <a:srgbClr val="080808"/>
                </a:solidFill>
              </a:rPr>
              <a:t>선수 설정</a:t>
            </a:r>
          </a:p>
        </p:txBody>
      </p:sp>
    </p:spTree>
    <p:extLst>
      <p:ext uri="{BB962C8B-B14F-4D97-AF65-F5344CB8AC3E}">
        <p14:creationId xmlns:p14="http://schemas.microsoft.com/office/powerpoint/2010/main" val="184878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359" y="173882"/>
            <a:ext cx="10657085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감독이 내리는 명령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극단적 </a:t>
            </a:r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조합이 </a:t>
            </a:r>
            <a:r>
              <a:rPr lang="ko-KR" altLang="en-US" dirty="0" err="1"/>
              <a:t>후반성향이라</a:t>
            </a:r>
            <a:r>
              <a:rPr lang="ko-KR" altLang="en-US" dirty="0"/>
              <a:t> </a:t>
            </a:r>
            <a:r>
              <a:rPr lang="ko-KR" altLang="en-US" dirty="0" err="1"/>
              <a:t>공격속도나</a:t>
            </a:r>
            <a:r>
              <a:rPr lang="ko-KR" altLang="en-US" dirty="0"/>
              <a:t> 플레이를 매우 느리게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수비형</a:t>
            </a:r>
            <a:r>
              <a:rPr lang="en-US" altLang="ko-KR" dirty="0"/>
              <a:t>- </a:t>
            </a:r>
            <a:r>
              <a:rPr lang="ko-KR" altLang="en-US" dirty="0"/>
              <a:t>상대적으로 열세인 상황에서 안정적으로 하여 후반을 바라보게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신중형</a:t>
            </a:r>
            <a:r>
              <a:rPr lang="en-US" altLang="ko-KR" dirty="0"/>
              <a:t>- </a:t>
            </a:r>
            <a:r>
              <a:rPr lang="ko-KR" altLang="en-US" dirty="0"/>
              <a:t>상대의 강한 공격을 </a:t>
            </a:r>
            <a:r>
              <a:rPr lang="ko-KR" altLang="en-US" dirty="0" err="1"/>
              <a:t>받아치게</a:t>
            </a:r>
            <a:r>
              <a:rPr lang="ko-KR" altLang="en-US" dirty="0"/>
              <a:t> 하여 버티는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일반형</a:t>
            </a:r>
            <a:r>
              <a:rPr lang="en-US" altLang="ko-KR" dirty="0"/>
              <a:t>- </a:t>
            </a:r>
            <a:r>
              <a:rPr lang="ko-KR" altLang="en-US" dirty="0"/>
              <a:t>양쪽이 비등비등할 때 사용하여 무난하게 흘러가게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지배형</a:t>
            </a:r>
            <a:r>
              <a:rPr lang="en-US" altLang="ko-KR" dirty="0"/>
              <a:t>- </a:t>
            </a:r>
            <a:r>
              <a:rPr lang="ko-KR" altLang="en-US" dirty="0" err="1"/>
              <a:t>우리팀이</a:t>
            </a:r>
            <a:r>
              <a:rPr lang="ko-KR" altLang="en-US" dirty="0"/>
              <a:t> 더 강하긴 하지만 상대의 역습을 차단하는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상대적으로 우세한 상황에서 공격적으로 하여 팀의 이득을 보게 하려는 플레이를 하게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극단적 </a:t>
            </a:r>
            <a:r>
              <a:rPr lang="ko-KR" altLang="en-US" dirty="0" err="1"/>
              <a:t>공격형</a:t>
            </a:r>
            <a:r>
              <a:rPr lang="en-US" altLang="ko-KR" dirty="0"/>
              <a:t>- </a:t>
            </a:r>
            <a:r>
              <a:rPr lang="ko-KR" altLang="en-US" dirty="0"/>
              <a:t>공격적인 </a:t>
            </a:r>
            <a:r>
              <a:rPr lang="ko-KR" altLang="en-US" dirty="0" err="1"/>
              <a:t>챔프</a:t>
            </a:r>
            <a:r>
              <a:rPr lang="ko-KR" altLang="en-US" dirty="0"/>
              <a:t> 조합을 하거나 너무 불리하여 공격적으로 하지 않으면 방법이 없을 때 </a:t>
            </a:r>
            <a:endParaRPr lang="en-US" altLang="ko-KR" dirty="0"/>
          </a:p>
          <a:p>
            <a:r>
              <a:rPr lang="ko-KR" altLang="en-US" dirty="0"/>
              <a:t>매우 공격적으로 하는 플레이를 하게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한타형</a:t>
            </a:r>
            <a:r>
              <a:rPr lang="en-US" altLang="ko-KR" dirty="0"/>
              <a:t>- </a:t>
            </a:r>
            <a:r>
              <a:rPr lang="ko-KR" altLang="en-US" dirty="0" err="1"/>
              <a:t>한타</a:t>
            </a:r>
            <a:r>
              <a:rPr lang="ko-KR" altLang="en-US" dirty="0"/>
              <a:t> 위주 플레이</a:t>
            </a:r>
            <a:endParaRPr lang="en-US" altLang="ko-KR" dirty="0"/>
          </a:p>
          <a:p>
            <a:r>
              <a:rPr lang="ko-KR" altLang="en-US" dirty="0" err="1"/>
              <a:t>라인전</a:t>
            </a:r>
            <a:r>
              <a:rPr lang="ko-KR" altLang="en-US" dirty="0"/>
              <a:t>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하여 게임의 주도권을 잡게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라인 </a:t>
            </a:r>
            <a:r>
              <a:rPr lang="ko-KR" altLang="en-US" dirty="0" err="1"/>
              <a:t>스왑형</a:t>
            </a:r>
            <a:r>
              <a:rPr lang="en-US" altLang="ko-KR" dirty="0"/>
              <a:t>- </a:t>
            </a:r>
            <a:r>
              <a:rPr lang="ko-KR" altLang="en-US" dirty="0"/>
              <a:t>조합이나 상성이 좋지 </a:t>
            </a:r>
            <a:r>
              <a:rPr lang="ko-KR" altLang="en-US" dirty="0" err="1"/>
              <a:t>않을때</a:t>
            </a:r>
            <a:r>
              <a:rPr lang="ko-KR" altLang="en-US" dirty="0"/>
              <a:t> 라인 </a:t>
            </a:r>
            <a:r>
              <a:rPr lang="ko-KR" altLang="en-US" dirty="0" err="1"/>
              <a:t>스왑을</a:t>
            </a:r>
            <a:r>
              <a:rPr lang="ko-KR" altLang="en-US" dirty="0"/>
              <a:t> 해서 이득을 취함</a:t>
            </a:r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/>
              <a:t>용</a:t>
            </a:r>
            <a:r>
              <a:rPr lang="en-US" altLang="ko-KR" dirty="0"/>
              <a:t>, </a:t>
            </a:r>
            <a:r>
              <a:rPr lang="ko-KR" altLang="en-US" dirty="0"/>
              <a:t>전령을 위주로 플레이</a:t>
            </a:r>
            <a:endParaRPr lang="en-US" altLang="ko-KR" dirty="0"/>
          </a:p>
          <a:p>
            <a:r>
              <a:rPr lang="ko-KR" altLang="en-US" dirty="0"/>
              <a:t>공성 </a:t>
            </a:r>
            <a:r>
              <a:rPr lang="ko-KR" altLang="en-US" dirty="0" err="1"/>
              <a:t>집중형</a:t>
            </a:r>
            <a:r>
              <a:rPr lang="en-US" altLang="ko-KR" dirty="0"/>
              <a:t>- </a:t>
            </a:r>
            <a:r>
              <a:rPr lang="ko-KR" altLang="en-US" dirty="0" err="1"/>
              <a:t>포탑을</a:t>
            </a:r>
            <a:r>
              <a:rPr lang="ko-KR" altLang="en-US" dirty="0"/>
              <a:t> 빠르게 철거하는 플레이</a:t>
            </a:r>
            <a:endParaRPr lang="en-US" altLang="ko-KR" dirty="0"/>
          </a:p>
          <a:p>
            <a:r>
              <a:rPr lang="ko-KR" altLang="en-US" dirty="0"/>
              <a:t>몰아주기 조합형</a:t>
            </a:r>
            <a:r>
              <a:rPr lang="en-US" altLang="ko-KR" dirty="0"/>
              <a:t>- </a:t>
            </a:r>
            <a:r>
              <a:rPr lang="ko-KR" altLang="en-US" dirty="0"/>
              <a:t>특정 </a:t>
            </a:r>
            <a:r>
              <a:rPr lang="ko-KR" altLang="en-US" dirty="0" err="1"/>
              <a:t>챔프조합을</a:t>
            </a:r>
            <a:r>
              <a:rPr lang="ko-KR" altLang="en-US" dirty="0"/>
              <a:t> 하여 그 </a:t>
            </a:r>
            <a:r>
              <a:rPr lang="ko-KR" altLang="en-US" dirty="0" err="1"/>
              <a:t>챔프를</a:t>
            </a:r>
            <a:r>
              <a:rPr lang="ko-KR" altLang="en-US" dirty="0"/>
              <a:t> 위주로 다른 </a:t>
            </a:r>
            <a:r>
              <a:rPr lang="ko-KR" altLang="en-US" dirty="0" err="1"/>
              <a:t>챔프들이</a:t>
            </a:r>
            <a:r>
              <a:rPr lang="ko-KR" altLang="en-US" dirty="0"/>
              <a:t> </a:t>
            </a:r>
            <a:r>
              <a:rPr lang="ko-KR" altLang="en-US" dirty="0" err="1"/>
              <a:t>서포트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선수에게 하는 코멘트</a:t>
            </a:r>
            <a:endParaRPr lang="en-US" altLang="ko-KR" dirty="0"/>
          </a:p>
          <a:p>
            <a:r>
              <a:rPr lang="ko-KR" altLang="en-US" dirty="0"/>
              <a:t>힘을 내라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진정해라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집중해라  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부담 갖지 말아라</a:t>
            </a:r>
            <a:r>
              <a:rPr lang="en-US" altLang="ko-KR" dirty="0"/>
              <a:t>	-</a:t>
            </a:r>
          </a:p>
          <a:p>
            <a:r>
              <a:rPr lang="ko-KR" altLang="en-US" dirty="0"/>
              <a:t>실수를 줄여라</a:t>
            </a:r>
            <a:r>
              <a:rPr lang="en-US" altLang="ko-KR" dirty="0"/>
              <a:t>	- </a:t>
            </a:r>
            <a:r>
              <a:rPr lang="ko-KR" altLang="en-US" dirty="0"/>
              <a:t>선수의 실수가 줄어듦</a:t>
            </a:r>
            <a:endParaRPr lang="en-US" altLang="ko-KR" dirty="0"/>
          </a:p>
          <a:p>
            <a:r>
              <a:rPr lang="ko-KR" altLang="en-US" dirty="0"/>
              <a:t>밀어붙여라</a:t>
            </a:r>
            <a:r>
              <a:rPr lang="en-US" altLang="ko-KR" dirty="0"/>
              <a:t>	- </a:t>
            </a:r>
            <a:r>
              <a:rPr lang="ko-KR" altLang="en-US" dirty="0"/>
              <a:t>선수가 </a:t>
            </a:r>
            <a:r>
              <a:rPr lang="ko-KR" altLang="en-US" dirty="0" err="1"/>
              <a:t>라인전을</a:t>
            </a:r>
            <a:r>
              <a:rPr lang="ko-KR" altLang="en-US" dirty="0"/>
              <a:t> 강하게 플레이 함</a:t>
            </a:r>
            <a:endParaRPr lang="en-US" altLang="ko-KR" dirty="0"/>
          </a:p>
          <a:p>
            <a:r>
              <a:rPr lang="ko-KR" altLang="en-US" dirty="0"/>
              <a:t>칭찬</a:t>
            </a:r>
            <a:r>
              <a:rPr lang="en-US" altLang="ko-KR" dirty="0"/>
              <a:t>		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9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팀</a:t>
            </a:r>
            <a:r>
              <a:rPr lang="en-US" altLang="ko-KR" sz="2800" dirty="0"/>
              <a:t> </a:t>
            </a:r>
            <a:r>
              <a:rPr lang="ko-KR" altLang="en-US" sz="2800" dirty="0"/>
              <a:t>이름 설정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36" y="942531"/>
            <a:ext cx="3521820" cy="38537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83" y="3993826"/>
            <a:ext cx="758926" cy="47061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80" y="2488613"/>
            <a:ext cx="2500007" cy="6124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1016" y="1315462"/>
            <a:ext cx="515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이름 설정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6888" y="4039011"/>
            <a:ext cx="82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 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7902" y="5372077"/>
            <a:ext cx="619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 이름 설정하고 </a:t>
            </a:r>
            <a:r>
              <a:rPr lang="en-US" altLang="ko-KR" dirty="0"/>
              <a:t>5</a:t>
            </a:r>
            <a:r>
              <a:rPr lang="ko-KR" altLang="en-US" dirty="0"/>
              <a:t>명의 선수 설정으로 자동으로 넘어가기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29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</a:t>
            </a:r>
            <a:r>
              <a:rPr lang="en-US" altLang="ko-KR" sz="2800" dirty="0"/>
              <a:t> </a:t>
            </a:r>
            <a:r>
              <a:rPr lang="ko-KR" altLang="en-US" sz="2800" dirty="0"/>
              <a:t>이름 설정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44" y="5275077"/>
            <a:ext cx="2712270" cy="27876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16" y="7359087"/>
            <a:ext cx="758926" cy="4706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65" y="6207946"/>
            <a:ext cx="1731229" cy="6124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65049" y="5491267"/>
            <a:ext cx="515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이름 설정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30921" y="7404272"/>
            <a:ext cx="82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 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32" y="919098"/>
            <a:ext cx="3271005" cy="3853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21" y="3970393"/>
            <a:ext cx="758926" cy="47061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43354" y="1292029"/>
            <a:ext cx="515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설정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09226" y="4015578"/>
            <a:ext cx="82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 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94" y="1675661"/>
            <a:ext cx="1826927" cy="4475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94" y="2131434"/>
            <a:ext cx="1826927" cy="44755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93" y="2580371"/>
            <a:ext cx="1826927" cy="44755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93" y="3019666"/>
            <a:ext cx="1826927" cy="44755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93" y="3459980"/>
            <a:ext cx="1826927" cy="447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1476" y="170025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81475" y="215432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81908" y="261147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81474" y="305068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182686" y="348796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B9A6CA-BFF7-4FFA-9CAA-B269649C35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3146350" y="1553332"/>
            <a:ext cx="424000" cy="535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B5D0EC-787C-423A-93AF-38AEB094AF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3146350" y="2122756"/>
            <a:ext cx="424000" cy="5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9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</a:t>
            </a:r>
            <a:r>
              <a:rPr lang="en-US" altLang="ko-KR" sz="2800" dirty="0"/>
              <a:t> </a:t>
            </a:r>
            <a:r>
              <a:rPr lang="ko-KR" altLang="en-US" sz="2800" dirty="0"/>
              <a:t>이름 설정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62" y="782185"/>
            <a:ext cx="8893237" cy="41789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2" y="899642"/>
            <a:ext cx="9231790" cy="3853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85" y="3950937"/>
            <a:ext cx="758926" cy="47061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24276" y="1182583"/>
            <a:ext cx="21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 설정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42290" y="3996122"/>
            <a:ext cx="82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확 인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55" y="1577937"/>
            <a:ext cx="1826927" cy="447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8539" y="16812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1031415" y="2397868"/>
            <a:ext cx="817124" cy="1031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54" y="2141016"/>
            <a:ext cx="605974" cy="235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93" y="2142212"/>
            <a:ext cx="612214" cy="2353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319350" y="2111888"/>
            <a:ext cx="45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4791" y="2126760"/>
            <a:ext cx="45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93691" y="2962941"/>
            <a:ext cx="70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헤어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810742" y="2433662"/>
            <a:ext cx="68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04" y="2438659"/>
            <a:ext cx="871936" cy="2353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793337" y="2693255"/>
            <a:ext cx="722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수염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04" y="2711269"/>
            <a:ext cx="871936" cy="23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793337" y="2974367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옷 색깔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773" y="5238105"/>
            <a:ext cx="506100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 내려서 나머지 설정 가능하게 하면 </a:t>
            </a:r>
            <a:r>
              <a:rPr lang="ko-KR" altLang="en-US" dirty="0" err="1"/>
              <a:t>될듯</a:t>
            </a:r>
            <a:endParaRPr lang="en-US" altLang="ko-KR" dirty="0"/>
          </a:p>
          <a:p>
            <a:r>
              <a:rPr lang="ko-KR" altLang="en-US" dirty="0"/>
              <a:t>키</a:t>
            </a:r>
            <a:r>
              <a:rPr lang="en-US" altLang="ko-KR" dirty="0"/>
              <a:t>: 150~210cm</a:t>
            </a:r>
          </a:p>
          <a:p>
            <a:r>
              <a:rPr lang="ko-KR" altLang="en-US" dirty="0"/>
              <a:t>체중</a:t>
            </a:r>
            <a:r>
              <a:rPr lang="en-US" altLang="ko-KR" dirty="0"/>
              <a:t>: 50~150kg</a:t>
            </a:r>
          </a:p>
          <a:p>
            <a:r>
              <a:rPr lang="ko-KR" altLang="en-US" dirty="0"/>
              <a:t>눈동자 색</a:t>
            </a:r>
            <a:r>
              <a:rPr lang="en-US" altLang="ko-KR" dirty="0"/>
              <a:t>: </a:t>
            </a:r>
            <a:r>
              <a:rPr lang="ko-KR" altLang="en-US" dirty="0"/>
              <a:t>검은색</a:t>
            </a:r>
            <a:r>
              <a:rPr lang="en-US" altLang="ko-KR" dirty="0"/>
              <a:t>, </a:t>
            </a:r>
            <a:r>
              <a:rPr lang="ko-KR" altLang="en-US" dirty="0"/>
              <a:t>파란색</a:t>
            </a:r>
            <a:r>
              <a:rPr lang="en-US" altLang="ko-KR" dirty="0"/>
              <a:t>, </a:t>
            </a:r>
            <a:r>
              <a:rPr lang="ko-KR" altLang="en-US" dirty="0"/>
              <a:t>갈색</a:t>
            </a:r>
            <a:r>
              <a:rPr lang="en-US" altLang="ko-KR" dirty="0"/>
              <a:t>, </a:t>
            </a:r>
            <a:r>
              <a:rPr lang="ko-KR" altLang="en-US" dirty="0"/>
              <a:t>노란색</a:t>
            </a:r>
            <a:endParaRPr lang="en-US" altLang="ko-KR" dirty="0"/>
          </a:p>
          <a:p>
            <a:r>
              <a:rPr lang="ko-KR" altLang="en-US" dirty="0"/>
              <a:t>헤어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노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파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보</a:t>
            </a:r>
            <a:r>
              <a:rPr lang="en-US" altLang="ko-KR" dirty="0"/>
              <a:t>, </a:t>
            </a:r>
            <a:r>
              <a:rPr lang="ko-KR" altLang="en-US" dirty="0"/>
              <a:t>갈</a:t>
            </a:r>
            <a:r>
              <a:rPr lang="en-US" altLang="ko-KR" dirty="0"/>
              <a:t>,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ko-KR" altLang="en-US" dirty="0"/>
              <a:t>안경</a:t>
            </a:r>
            <a:r>
              <a:rPr lang="en-US" altLang="ko-KR" dirty="0"/>
              <a:t>: O, X</a:t>
            </a:r>
          </a:p>
          <a:p>
            <a:r>
              <a:rPr lang="ko-KR" altLang="en-US" dirty="0"/>
              <a:t>수염</a:t>
            </a:r>
            <a:r>
              <a:rPr lang="en-US" altLang="ko-KR" dirty="0"/>
              <a:t>: O, X</a:t>
            </a:r>
          </a:p>
          <a:p>
            <a:r>
              <a:rPr lang="ko-KR" altLang="en-US" dirty="0"/>
              <a:t>옷 색깔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노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파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보</a:t>
            </a:r>
            <a:r>
              <a:rPr lang="en-US" altLang="ko-KR" dirty="0"/>
              <a:t>, </a:t>
            </a:r>
            <a:r>
              <a:rPr lang="ko-KR" altLang="en-US" dirty="0"/>
              <a:t>갈</a:t>
            </a:r>
            <a:r>
              <a:rPr lang="en-US" altLang="ko-KR" dirty="0"/>
              <a:t>,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ko-KR" altLang="en-US" dirty="0"/>
              <a:t>표정</a:t>
            </a:r>
            <a:r>
              <a:rPr lang="en-US" altLang="ko-KR" dirty="0"/>
              <a:t>: </a:t>
            </a:r>
            <a:r>
              <a:rPr lang="ko-KR" altLang="en-US" dirty="0"/>
              <a:t>평범함</a:t>
            </a:r>
            <a:r>
              <a:rPr lang="en-US" altLang="ko-KR" dirty="0"/>
              <a:t>, </a:t>
            </a:r>
            <a:r>
              <a:rPr lang="ko-KR" altLang="en-US" dirty="0"/>
              <a:t>화남</a:t>
            </a:r>
            <a:r>
              <a:rPr lang="en-US" altLang="ko-KR" dirty="0"/>
              <a:t>, </a:t>
            </a:r>
            <a:r>
              <a:rPr lang="ko-KR" altLang="en-US" dirty="0"/>
              <a:t>웃음</a:t>
            </a:r>
            <a:r>
              <a:rPr lang="en-US" altLang="ko-KR" dirty="0"/>
              <a:t>, </a:t>
            </a:r>
            <a:r>
              <a:rPr lang="ko-KR" altLang="en-US" dirty="0"/>
              <a:t>찡그림</a:t>
            </a:r>
            <a:endParaRPr lang="en-US" altLang="ko-KR" dirty="0"/>
          </a:p>
          <a:p>
            <a:r>
              <a:rPr lang="ko-KR" altLang="en-US" dirty="0"/>
              <a:t>피부색</a:t>
            </a:r>
            <a:r>
              <a:rPr lang="en-US" altLang="ko-KR" dirty="0"/>
              <a:t>: </a:t>
            </a:r>
            <a:r>
              <a:rPr lang="ko-KR" altLang="en-US" dirty="0"/>
              <a:t>흰색</a:t>
            </a:r>
            <a:r>
              <a:rPr lang="en-US" altLang="ko-KR" dirty="0"/>
              <a:t>, </a:t>
            </a:r>
            <a:r>
              <a:rPr lang="ko-KR" altLang="en-US" dirty="0"/>
              <a:t>살색</a:t>
            </a:r>
            <a:r>
              <a:rPr lang="en-US" altLang="ko-KR" dirty="0"/>
              <a:t>, </a:t>
            </a:r>
            <a:r>
              <a:rPr lang="ko-KR" altLang="en-US" dirty="0"/>
              <a:t>검은색</a:t>
            </a:r>
            <a:endParaRPr lang="en-US" altLang="ko-KR" dirty="0"/>
          </a:p>
          <a:p>
            <a:r>
              <a:rPr lang="ko-KR" altLang="en-US" dirty="0"/>
              <a:t>나이</a:t>
            </a:r>
            <a:r>
              <a:rPr lang="en-US" altLang="ko-KR" dirty="0"/>
              <a:t>: 18~30</a:t>
            </a:r>
            <a:r>
              <a:rPr lang="ko-KR" altLang="en-US" dirty="0"/>
              <a:t>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80" y="2995061"/>
            <a:ext cx="871936" cy="23539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04" y="2983879"/>
            <a:ext cx="871936" cy="23539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915321" y="2423678"/>
            <a:ext cx="689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표정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83" y="2428675"/>
            <a:ext cx="871936" cy="23539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897916" y="2683271"/>
            <a:ext cx="722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피부색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83" y="2701285"/>
            <a:ext cx="871936" cy="23539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804696" y="3257433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눈동자 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463" y="3266945"/>
            <a:ext cx="871936" cy="2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115" b="18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ko-KR" altLang="en-US" sz="4000"/>
              <a:t>선수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프로필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2173384"/>
            <a:ext cx="1826927" cy="447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442" y="21979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2518839" y="1698290"/>
            <a:ext cx="817124" cy="103113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369070" y="169404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00" y="1699042"/>
            <a:ext cx="871936" cy="235399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1" y="933752"/>
            <a:ext cx="394891" cy="3635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2844423"/>
            <a:ext cx="1826927" cy="447553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15442" y="28690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3690973"/>
            <a:ext cx="1826927" cy="44755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615442" y="37155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4430479"/>
            <a:ext cx="1826927" cy="447553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615442" y="445507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5153343"/>
            <a:ext cx="1826927" cy="44755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15442" y="517793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173567" y="168198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042294" y="169025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24" y="1695253"/>
            <a:ext cx="871936" cy="235399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846791" y="1678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38714" y="195757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4" y="1962576"/>
            <a:ext cx="1229684" cy="235399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843211" y="194552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71963" y="1858518"/>
            <a:ext cx="70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52" y="1662534"/>
            <a:ext cx="3217263" cy="941348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8927681" y="1788409"/>
            <a:ext cx="290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생각이 없어 게임을 항상 던집니다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교육을 받아 단점을 고쳐야 할거 같습니다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미드가 가장 부족한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능력을 키워야 합니다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439103" y="323895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33" y="3243953"/>
            <a:ext cx="871936" cy="235399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439103" y="3498549"/>
            <a:ext cx="71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33" y="3516563"/>
            <a:ext cx="871936" cy="235399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381228" y="3779661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449871" y="4056660"/>
            <a:ext cx="70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4" y="3805149"/>
            <a:ext cx="871936" cy="235399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60" y="4088780"/>
            <a:ext cx="871936" cy="235399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3243600" y="32268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248702" y="35048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247064" y="378766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254061" y="405666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12327" y="323516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7" y="3240164"/>
            <a:ext cx="871936" cy="235399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4916824" y="322310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108747" y="350249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77" y="3507487"/>
            <a:ext cx="871936" cy="23539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4913244" y="349043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108747" y="37732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77" y="3778295"/>
            <a:ext cx="871936" cy="23539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913244" y="3761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347970" y="321220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00" y="3217204"/>
            <a:ext cx="871936" cy="235399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8152467" y="320014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344390" y="347953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20" y="3484527"/>
            <a:ext cx="871936" cy="235399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8148887" y="346747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397710" y="2852725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744574" y="3225491"/>
            <a:ext cx="65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안정적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3" y="3230488"/>
            <a:ext cx="871936" cy="235399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5744573" y="3485084"/>
            <a:ext cx="71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3" y="3503098"/>
            <a:ext cx="871936" cy="235399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5686698" y="3766196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656792" y="4044476"/>
            <a:ext cx="910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84" y="3791684"/>
            <a:ext cx="871936" cy="235399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30" y="4075315"/>
            <a:ext cx="871936" cy="23539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6549070" y="321343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6554172" y="349137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2534" y="377420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559531" y="404319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732302" y="437225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64" y="4362999"/>
            <a:ext cx="871936" cy="235399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6566431" y="434594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728722" y="463957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84" y="4630322"/>
            <a:ext cx="871936" cy="235399"/>
          </a:xfrm>
          <a:prstGeom prst="rect">
            <a:avLst/>
          </a:prstGeom>
        </p:spPr>
      </p:pic>
      <p:sp>
        <p:nvSpPr>
          <p:cNvPr id="194" name="TextBox 193"/>
          <p:cNvSpPr txBox="1"/>
          <p:nvPr/>
        </p:nvSpPr>
        <p:spPr>
          <a:xfrm>
            <a:off x="6562851" y="461326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728722" y="491038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84" y="4901130"/>
            <a:ext cx="871936" cy="235399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6562851" y="488407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452287" y="438965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17" y="4394656"/>
            <a:ext cx="871936" cy="235399"/>
          </a:xfrm>
          <a:prstGeom prst="rect">
            <a:avLst/>
          </a:prstGeom>
        </p:spPr>
      </p:pic>
      <p:sp>
        <p:nvSpPr>
          <p:cNvPr id="223" name="TextBox 222"/>
          <p:cNvSpPr txBox="1"/>
          <p:nvPr/>
        </p:nvSpPr>
        <p:spPr>
          <a:xfrm>
            <a:off x="2233456" y="4649252"/>
            <a:ext cx="93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17" y="4667266"/>
            <a:ext cx="871936" cy="235399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2394412" y="4930364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9238045" y="3314103"/>
            <a:ext cx="114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챔피언 숙련도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98" y="4955852"/>
            <a:ext cx="871936" cy="23539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11" y="3326032"/>
            <a:ext cx="1132850" cy="235399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3256784" y="437760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261886" y="465554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260248" y="49383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125511" y="438587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1" y="4390867"/>
            <a:ext cx="871936" cy="235399"/>
          </a:xfrm>
          <a:prstGeom prst="rect">
            <a:avLst/>
          </a:prstGeom>
        </p:spPr>
      </p:pic>
      <p:sp>
        <p:nvSpPr>
          <p:cNvPr id="235" name="TextBox 234"/>
          <p:cNvSpPr txBox="1"/>
          <p:nvPr/>
        </p:nvSpPr>
        <p:spPr>
          <a:xfrm>
            <a:off x="4930008" y="437381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4121931" y="465319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1" y="4658190"/>
            <a:ext cx="871936" cy="235399"/>
          </a:xfrm>
          <a:prstGeom prst="rect">
            <a:avLst/>
          </a:prstGeom>
        </p:spPr>
      </p:pic>
      <p:sp>
        <p:nvSpPr>
          <p:cNvPr id="238" name="TextBox 237"/>
          <p:cNvSpPr txBox="1"/>
          <p:nvPr/>
        </p:nvSpPr>
        <p:spPr>
          <a:xfrm>
            <a:off x="4926428" y="464113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4013655" y="4924001"/>
            <a:ext cx="949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1" y="4928998"/>
            <a:ext cx="871936" cy="235399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>
            <a:off x="4926428" y="491194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4118918" y="4049825"/>
            <a:ext cx="70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07" y="4081945"/>
            <a:ext cx="871936" cy="235399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4923108" y="40498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17"/>
          <a:srcRect t="41087" r="58209" b="40998"/>
          <a:stretch/>
        </p:blipFill>
        <p:spPr>
          <a:xfrm>
            <a:off x="10345953" y="3265816"/>
            <a:ext cx="391348" cy="377466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17"/>
          <a:srcRect l="53931" t="41086" r="3435" b="40309"/>
          <a:stretch/>
        </p:blipFill>
        <p:spPr>
          <a:xfrm>
            <a:off x="10329193" y="3698793"/>
            <a:ext cx="394170" cy="38700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17"/>
          <a:srcRect t="82684" r="58777"/>
          <a:stretch/>
        </p:blipFill>
        <p:spPr>
          <a:xfrm>
            <a:off x="10325625" y="4140509"/>
            <a:ext cx="390528" cy="369081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11" y="3780370"/>
            <a:ext cx="1132850" cy="235399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10867412" y="3748250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LV1 / 40%</a:t>
            </a:r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11" y="4197226"/>
            <a:ext cx="1132850" cy="235399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10867412" y="4165106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LV2 / 80%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0586" y="1961916"/>
            <a:ext cx="247370" cy="233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84" y="1956384"/>
            <a:ext cx="339919" cy="490268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1909747" y="198968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1E477-01A9-4F55-AE87-EACA8AEDD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9" y="1446793"/>
            <a:ext cx="869510" cy="42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EBBA3-1B16-47BE-A8D1-9AE4CF98929D}"/>
              </a:ext>
            </a:extLst>
          </p:cNvPr>
          <p:cNvSpPr txBox="1"/>
          <p:nvPr/>
        </p:nvSpPr>
        <p:spPr>
          <a:xfrm>
            <a:off x="2727100" y="150713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D5DB6-1640-4E26-9EF1-EACEA8F8C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90" y="1444855"/>
            <a:ext cx="869510" cy="424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B26055-824E-4CBB-AE04-D54FCC4E4F38}"/>
              </a:ext>
            </a:extLst>
          </p:cNvPr>
          <p:cNvSpPr txBox="1"/>
          <p:nvPr/>
        </p:nvSpPr>
        <p:spPr>
          <a:xfrm>
            <a:off x="3677481" y="150519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572F79-9A2A-4C5E-9DC3-D06F0A182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33" y="1452724"/>
            <a:ext cx="869510" cy="4240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E19579-5A14-4CA7-8E96-D4FFB2D793E9}"/>
              </a:ext>
            </a:extLst>
          </p:cNvPr>
          <p:cNvSpPr txBox="1"/>
          <p:nvPr/>
        </p:nvSpPr>
        <p:spPr>
          <a:xfrm>
            <a:off x="4648424" y="1513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0C9D12E-5F22-498D-A02E-BA4F2A917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9" y="2706539"/>
            <a:ext cx="869510" cy="424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9758E3-E6EB-4222-9184-81543E4D14D5}"/>
              </a:ext>
            </a:extLst>
          </p:cNvPr>
          <p:cNvSpPr txBox="1"/>
          <p:nvPr/>
        </p:nvSpPr>
        <p:spPr>
          <a:xfrm>
            <a:off x="2599300" y="277679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C06CDE-52D1-4AE5-8B80-384F0AFDA86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807" y="3324262"/>
            <a:ext cx="785349" cy="235399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0867412" y="3293912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LV3 / 10%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3324D6-35D9-42A8-8360-55591E812032}"/>
              </a:ext>
            </a:extLst>
          </p:cNvPr>
          <p:cNvSpPr txBox="1"/>
          <p:nvPr/>
        </p:nvSpPr>
        <p:spPr>
          <a:xfrm>
            <a:off x="1322526" y="7361070"/>
            <a:ext cx="312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 챔피언 플레이 횟수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KDA /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평균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딜량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9F451BD4-F4C5-4B42-BF24-8217F139E1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9" y="1444787"/>
            <a:ext cx="808093" cy="44755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78D0B6B-6750-46F1-B5EC-D165D3D30391}"/>
              </a:ext>
            </a:extLst>
          </p:cNvPr>
          <p:cNvSpPr txBox="1"/>
          <p:nvPr/>
        </p:nvSpPr>
        <p:spPr>
          <a:xfrm>
            <a:off x="2756247" y="157651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7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선수 프로필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47092"/>
            <a:ext cx="50610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스크롤 내려서 나머지 설정 가능하게 하면 </a:t>
            </a:r>
            <a:r>
              <a:rPr lang="ko-KR" altLang="en-US" dirty="0" err="1"/>
              <a:t>될듯</a:t>
            </a:r>
            <a:endParaRPr lang="en-US" altLang="ko-KR" dirty="0"/>
          </a:p>
          <a:p>
            <a:r>
              <a:rPr lang="ko-KR" altLang="en-US" dirty="0"/>
              <a:t>키</a:t>
            </a:r>
            <a:r>
              <a:rPr lang="en-US" altLang="ko-KR" dirty="0"/>
              <a:t>: 150~210cm</a:t>
            </a:r>
          </a:p>
          <a:p>
            <a:r>
              <a:rPr lang="ko-KR" altLang="en-US" dirty="0"/>
              <a:t>체중</a:t>
            </a:r>
            <a:r>
              <a:rPr lang="en-US" altLang="ko-KR" dirty="0"/>
              <a:t>: 50~150kg</a:t>
            </a:r>
          </a:p>
          <a:p>
            <a:r>
              <a:rPr lang="ko-KR" altLang="en-US" dirty="0"/>
              <a:t>눈동자 색</a:t>
            </a:r>
            <a:r>
              <a:rPr lang="en-US" altLang="ko-KR" dirty="0"/>
              <a:t>: </a:t>
            </a:r>
            <a:r>
              <a:rPr lang="ko-KR" altLang="en-US" dirty="0"/>
              <a:t>검은색</a:t>
            </a:r>
            <a:r>
              <a:rPr lang="en-US" altLang="ko-KR" dirty="0"/>
              <a:t>, </a:t>
            </a:r>
            <a:r>
              <a:rPr lang="ko-KR" altLang="en-US" dirty="0"/>
              <a:t>파란색</a:t>
            </a:r>
            <a:r>
              <a:rPr lang="en-US" altLang="ko-KR" dirty="0"/>
              <a:t>, </a:t>
            </a:r>
            <a:r>
              <a:rPr lang="ko-KR" altLang="en-US" dirty="0"/>
              <a:t>갈색</a:t>
            </a:r>
            <a:r>
              <a:rPr lang="en-US" altLang="ko-KR" dirty="0"/>
              <a:t>, </a:t>
            </a:r>
            <a:r>
              <a:rPr lang="ko-KR" altLang="en-US" dirty="0"/>
              <a:t>노란색</a:t>
            </a:r>
            <a:endParaRPr lang="en-US" altLang="ko-KR" dirty="0"/>
          </a:p>
          <a:p>
            <a:r>
              <a:rPr lang="ko-KR" altLang="en-US" dirty="0"/>
              <a:t>헤어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노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파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보</a:t>
            </a:r>
            <a:r>
              <a:rPr lang="en-US" altLang="ko-KR" dirty="0"/>
              <a:t>, </a:t>
            </a:r>
            <a:r>
              <a:rPr lang="ko-KR" altLang="en-US" dirty="0"/>
              <a:t>갈</a:t>
            </a:r>
            <a:r>
              <a:rPr lang="en-US" altLang="ko-KR" dirty="0"/>
              <a:t>,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ko-KR" altLang="en-US" dirty="0"/>
              <a:t>안경</a:t>
            </a:r>
            <a:r>
              <a:rPr lang="en-US" altLang="ko-KR" dirty="0"/>
              <a:t>: O, X</a:t>
            </a:r>
          </a:p>
          <a:p>
            <a:r>
              <a:rPr lang="ko-KR" altLang="en-US" dirty="0"/>
              <a:t>수염</a:t>
            </a:r>
            <a:r>
              <a:rPr lang="en-US" altLang="ko-KR" dirty="0"/>
              <a:t>: O, X</a:t>
            </a:r>
          </a:p>
          <a:p>
            <a:r>
              <a:rPr lang="ko-KR" altLang="en-US" dirty="0"/>
              <a:t>옷 색깔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주</a:t>
            </a:r>
            <a:r>
              <a:rPr lang="en-US" altLang="ko-KR" dirty="0"/>
              <a:t>, </a:t>
            </a:r>
            <a:r>
              <a:rPr lang="ko-KR" altLang="en-US" dirty="0"/>
              <a:t>노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파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보</a:t>
            </a:r>
            <a:r>
              <a:rPr lang="en-US" altLang="ko-KR" dirty="0"/>
              <a:t>, </a:t>
            </a:r>
            <a:r>
              <a:rPr lang="ko-KR" altLang="en-US" dirty="0"/>
              <a:t>갈</a:t>
            </a:r>
            <a:r>
              <a:rPr lang="en-US" altLang="ko-KR" dirty="0"/>
              <a:t>, </a:t>
            </a:r>
            <a:r>
              <a:rPr lang="ko-KR" altLang="en-US" dirty="0"/>
              <a:t>검</a:t>
            </a:r>
            <a:endParaRPr lang="en-US" altLang="ko-KR" dirty="0"/>
          </a:p>
          <a:p>
            <a:r>
              <a:rPr lang="ko-KR" altLang="en-US" dirty="0"/>
              <a:t>표정</a:t>
            </a:r>
            <a:r>
              <a:rPr lang="en-US" altLang="ko-KR" dirty="0"/>
              <a:t>: </a:t>
            </a:r>
            <a:r>
              <a:rPr lang="ko-KR" altLang="en-US" dirty="0"/>
              <a:t>평범함</a:t>
            </a:r>
            <a:r>
              <a:rPr lang="en-US" altLang="ko-KR" dirty="0"/>
              <a:t>, </a:t>
            </a:r>
            <a:r>
              <a:rPr lang="ko-KR" altLang="en-US" dirty="0"/>
              <a:t>화남</a:t>
            </a:r>
            <a:r>
              <a:rPr lang="en-US" altLang="ko-KR" dirty="0"/>
              <a:t>, </a:t>
            </a:r>
            <a:r>
              <a:rPr lang="ko-KR" altLang="en-US" dirty="0"/>
              <a:t>웃음</a:t>
            </a:r>
            <a:r>
              <a:rPr lang="en-US" altLang="ko-KR" dirty="0"/>
              <a:t>, </a:t>
            </a:r>
            <a:r>
              <a:rPr lang="ko-KR" altLang="en-US" dirty="0"/>
              <a:t>찡그림</a:t>
            </a:r>
            <a:endParaRPr lang="en-US" altLang="ko-KR" dirty="0"/>
          </a:p>
          <a:p>
            <a:r>
              <a:rPr lang="ko-KR" altLang="en-US" dirty="0"/>
              <a:t>피부색</a:t>
            </a:r>
            <a:r>
              <a:rPr lang="en-US" altLang="ko-KR" dirty="0"/>
              <a:t>: </a:t>
            </a:r>
            <a:r>
              <a:rPr lang="ko-KR" altLang="en-US" dirty="0"/>
              <a:t>흰색</a:t>
            </a:r>
            <a:r>
              <a:rPr lang="en-US" altLang="ko-KR" dirty="0"/>
              <a:t>, </a:t>
            </a:r>
            <a:r>
              <a:rPr lang="ko-KR" altLang="en-US" dirty="0"/>
              <a:t>살색</a:t>
            </a:r>
            <a:r>
              <a:rPr lang="en-US" altLang="ko-KR" dirty="0"/>
              <a:t>, </a:t>
            </a:r>
            <a:r>
              <a:rPr lang="ko-KR" altLang="en-US" dirty="0"/>
              <a:t>검은색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61" y="1854345"/>
            <a:ext cx="2009195" cy="10518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442" y="21979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2518839" y="1698290"/>
            <a:ext cx="817124" cy="103113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369070" y="169404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닉네임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00" y="1699042"/>
            <a:ext cx="871936" cy="235399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40595" y="936398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1" y="933752"/>
            <a:ext cx="394891" cy="3635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2844423"/>
            <a:ext cx="1826927" cy="447553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15442" y="286901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3690973"/>
            <a:ext cx="1826927" cy="447553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615442" y="37155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4430479"/>
            <a:ext cx="1826927" cy="447553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615442" y="445507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0" y="5153343"/>
            <a:ext cx="1826927" cy="44755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15442" y="517793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김락원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173567" y="168198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042294" y="169025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24" y="1695253"/>
            <a:ext cx="871936" cy="235399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846791" y="1678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38714" y="195757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솔로랭크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4" y="1962576"/>
            <a:ext cx="1229684" cy="235399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843211" y="194552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038714" y="222838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자유랭크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4" y="2233384"/>
            <a:ext cx="1229684" cy="235399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5843211" y="2216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71963" y="1858518"/>
            <a:ext cx="70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52" y="1662534"/>
            <a:ext cx="3217263" cy="941348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8927681" y="1788409"/>
            <a:ext cx="290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생각이 없어 게임을 항상 던집니다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교육을 받아 단점을 고쳐야 할거 같습니다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미드가 가장 부족한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능력을 키워야 합니다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439103" y="323895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이니시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33" y="3243953"/>
            <a:ext cx="871936" cy="235399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439103" y="3498549"/>
            <a:ext cx="71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33" y="3516563"/>
            <a:ext cx="871936" cy="235399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381228" y="3779661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라인전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449871" y="4056660"/>
            <a:ext cx="70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캐리력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14" y="3805149"/>
            <a:ext cx="871936" cy="235399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460" y="4088780"/>
            <a:ext cx="871936" cy="235399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3243600" y="32268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248702" y="35048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247064" y="378766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254061" y="405666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112327" y="323516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다이브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57" y="3240164"/>
            <a:ext cx="871936" cy="235399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4916824" y="322310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108747" y="350249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77" y="3507487"/>
            <a:ext cx="871936" cy="23539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4913244" y="349043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108747" y="37732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시야장악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77" y="3778295"/>
            <a:ext cx="871936" cy="23539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4913244" y="3761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23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347970" y="321220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버티기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00" y="3217204"/>
            <a:ext cx="871936" cy="235399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8152467" y="320014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31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344390" y="347953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20" y="3484527"/>
            <a:ext cx="871936" cy="235399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8148887" y="346747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중간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397710" y="2852725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744574" y="3225491"/>
            <a:ext cx="65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안정적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3" y="3230488"/>
            <a:ext cx="871936" cy="235399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5744573" y="3485084"/>
            <a:ext cx="716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암살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03" y="3503098"/>
            <a:ext cx="871936" cy="235399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5686698" y="3766196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656792" y="4044476"/>
            <a:ext cx="910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스플릿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푸쉬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84" y="3791684"/>
            <a:ext cx="871936" cy="235399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30" y="4075315"/>
            <a:ext cx="871936" cy="23539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6549070" y="321343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6554172" y="349137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2534" y="377420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559531" y="404319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732302" y="437225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갱킹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64" y="4362999"/>
            <a:ext cx="871936" cy="235399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6566431" y="434594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728722" y="463957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84" y="4630322"/>
            <a:ext cx="871936" cy="235399"/>
          </a:xfrm>
          <a:prstGeom prst="rect">
            <a:avLst/>
          </a:prstGeom>
        </p:spPr>
      </p:pic>
      <p:sp>
        <p:nvSpPr>
          <p:cNvPr id="194" name="TextBox 193"/>
          <p:cNvSpPr txBox="1"/>
          <p:nvPr/>
        </p:nvSpPr>
        <p:spPr>
          <a:xfrm>
            <a:off x="6562851" y="461326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728722" y="491038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84" y="4901130"/>
            <a:ext cx="871936" cy="235399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6562851" y="488407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452287" y="438965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시야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17" y="4394656"/>
            <a:ext cx="871936" cy="235399"/>
          </a:xfrm>
          <a:prstGeom prst="rect">
            <a:avLst/>
          </a:prstGeom>
        </p:spPr>
      </p:pic>
      <p:sp>
        <p:nvSpPr>
          <p:cNvPr id="223" name="TextBox 222"/>
          <p:cNvSpPr txBox="1"/>
          <p:nvPr/>
        </p:nvSpPr>
        <p:spPr>
          <a:xfrm>
            <a:off x="2233456" y="4649252"/>
            <a:ext cx="93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슈퍼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17" y="4667266"/>
            <a:ext cx="871936" cy="235399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2394412" y="4930364"/>
            <a:ext cx="831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080837" y="5304512"/>
            <a:ext cx="1145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챔피언 숙련도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98" y="4955852"/>
            <a:ext cx="871936" cy="23539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03" y="5316441"/>
            <a:ext cx="1132850" cy="235399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3256784" y="437760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261886" y="465554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260248" y="49383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15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3710204" y="5284321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LV3 / 10%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125511" y="438587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로밍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41" y="4390867"/>
            <a:ext cx="871936" cy="235399"/>
          </a:xfrm>
          <a:prstGeom prst="rect">
            <a:avLst/>
          </a:prstGeom>
        </p:spPr>
      </p:pic>
      <p:sp>
        <p:nvSpPr>
          <p:cNvPr id="235" name="TextBox 234"/>
          <p:cNvSpPr txBox="1"/>
          <p:nvPr/>
        </p:nvSpPr>
        <p:spPr>
          <a:xfrm>
            <a:off x="4930008" y="4373812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4121931" y="465319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공성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1" y="4658190"/>
            <a:ext cx="871936" cy="235399"/>
          </a:xfrm>
          <a:prstGeom prst="rect">
            <a:avLst/>
          </a:prstGeom>
        </p:spPr>
      </p:pic>
      <p:sp>
        <p:nvSpPr>
          <p:cNvPr id="238" name="TextBox 237"/>
          <p:cNvSpPr txBox="1"/>
          <p:nvPr/>
        </p:nvSpPr>
        <p:spPr>
          <a:xfrm>
            <a:off x="4926428" y="464113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12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4013655" y="4924001"/>
            <a:ext cx="949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포지션 선정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1" y="4928998"/>
            <a:ext cx="871936" cy="235399"/>
          </a:xfrm>
          <a:prstGeom prst="rect">
            <a:avLst/>
          </a:prstGeom>
        </p:spPr>
      </p:pic>
      <p:sp>
        <p:nvSpPr>
          <p:cNvPr id="241" name="TextBox 240"/>
          <p:cNvSpPr txBox="1"/>
          <p:nvPr/>
        </p:nvSpPr>
        <p:spPr>
          <a:xfrm>
            <a:off x="4926428" y="491194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4118918" y="4049825"/>
            <a:ext cx="70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4" name="그림 2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07" y="4081945"/>
            <a:ext cx="871936" cy="235399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4923108" y="40498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17"/>
          <a:srcRect t="41087" r="58209" b="40998"/>
          <a:stretch/>
        </p:blipFill>
        <p:spPr>
          <a:xfrm>
            <a:off x="3188745" y="5256225"/>
            <a:ext cx="391348" cy="377466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17"/>
          <a:srcRect l="53931" t="41086" r="3435" b="40309"/>
          <a:stretch/>
        </p:blipFill>
        <p:spPr>
          <a:xfrm>
            <a:off x="3171985" y="5689202"/>
            <a:ext cx="394170" cy="38700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17"/>
          <a:srcRect t="82684" r="58777"/>
          <a:stretch/>
        </p:blipFill>
        <p:spPr>
          <a:xfrm>
            <a:off x="3168417" y="6130918"/>
            <a:ext cx="390528" cy="369081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03" y="5770779"/>
            <a:ext cx="1132850" cy="235399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3710204" y="5738659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LV1 / 40%</a:t>
            </a:r>
          </a:p>
        </p:txBody>
      </p:sp>
      <p:pic>
        <p:nvPicPr>
          <p:cNvPr id="251" name="그림 2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03" y="6187635"/>
            <a:ext cx="1132850" cy="235399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3710204" y="6155515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LV2 / 80%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0052503" y="319856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KDA</a:t>
            </a:r>
          </a:p>
        </p:txBody>
      </p:sp>
      <p:pic>
        <p:nvPicPr>
          <p:cNvPr id="254" name="그림 2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33" y="3203561"/>
            <a:ext cx="871936" cy="235399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10857000" y="318650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1.14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10136066" y="2852190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 성적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0074362" y="349911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492" y="3504115"/>
            <a:ext cx="871936" cy="235399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878859" y="348706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10074362" y="382878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1" name="그림 2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492" y="3833782"/>
            <a:ext cx="871936" cy="235399"/>
          </a:xfrm>
          <a:prstGeom prst="rect">
            <a:avLst/>
          </a:prstGeom>
        </p:spPr>
      </p:pic>
      <p:sp>
        <p:nvSpPr>
          <p:cNvPr id="262" name="TextBox 261"/>
          <p:cNvSpPr txBox="1"/>
          <p:nvPr/>
        </p:nvSpPr>
        <p:spPr>
          <a:xfrm>
            <a:off x="10878859" y="381672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10074362" y="423124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어시스트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492" y="4236246"/>
            <a:ext cx="871936" cy="235399"/>
          </a:xfrm>
          <a:prstGeom prst="rect">
            <a:avLst/>
          </a:prstGeom>
        </p:spPr>
      </p:pic>
      <p:sp>
        <p:nvSpPr>
          <p:cNvPr id="265" name="TextBox 264"/>
          <p:cNvSpPr txBox="1"/>
          <p:nvPr/>
        </p:nvSpPr>
        <p:spPr>
          <a:xfrm>
            <a:off x="10878859" y="421919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56" y="5281809"/>
            <a:ext cx="1132850" cy="235399"/>
          </a:xfrm>
          <a:prstGeom prst="rect">
            <a:avLst/>
          </a:prstGeom>
        </p:spPr>
      </p:pic>
      <p:sp>
        <p:nvSpPr>
          <p:cNvPr id="267" name="TextBox 266"/>
          <p:cNvSpPr txBox="1"/>
          <p:nvPr/>
        </p:nvSpPr>
        <p:spPr>
          <a:xfrm>
            <a:off x="6884257" y="5249689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17"/>
          <a:srcRect t="41087" r="58209" b="40998"/>
          <a:stretch/>
        </p:blipFill>
        <p:spPr>
          <a:xfrm>
            <a:off x="6362798" y="5221593"/>
            <a:ext cx="391348" cy="377466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 rotWithShape="1">
          <a:blip r:embed="rId17"/>
          <a:srcRect l="53931" t="41086" r="3435" b="40309"/>
          <a:stretch/>
        </p:blipFill>
        <p:spPr>
          <a:xfrm>
            <a:off x="6346038" y="5654570"/>
            <a:ext cx="394170" cy="387003"/>
          </a:xfrm>
          <a:prstGeom prst="rect">
            <a:avLst/>
          </a:prstGeom>
        </p:spPr>
      </p:pic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17"/>
          <a:srcRect t="82684" r="58777"/>
          <a:stretch/>
        </p:blipFill>
        <p:spPr>
          <a:xfrm>
            <a:off x="6342470" y="6096286"/>
            <a:ext cx="390528" cy="369081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56" y="5736147"/>
            <a:ext cx="1132850" cy="235399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6884257" y="5704027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56" y="6153003"/>
            <a:ext cx="1132850" cy="235399"/>
          </a:xfrm>
          <a:prstGeom prst="rect">
            <a:avLst/>
          </a:prstGeom>
        </p:spPr>
      </p:pic>
      <p:sp>
        <p:nvSpPr>
          <p:cNvPr id="274" name="TextBox 273"/>
          <p:cNvSpPr txBox="1"/>
          <p:nvPr/>
        </p:nvSpPr>
        <p:spPr>
          <a:xfrm>
            <a:off x="6884257" y="6120883"/>
            <a:ext cx="104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플레이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5270484" y="5276994"/>
            <a:ext cx="114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솔랭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주요 훈련 챔피언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76" name="그림 2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25" y="5281809"/>
            <a:ext cx="1716800" cy="235399"/>
          </a:xfrm>
          <a:prstGeom prst="rect">
            <a:avLst/>
          </a:prstGeom>
        </p:spPr>
      </p:pic>
      <p:sp>
        <p:nvSpPr>
          <p:cNvPr id="277" name="TextBox 276"/>
          <p:cNvSpPr txBox="1"/>
          <p:nvPr/>
        </p:nvSpPr>
        <p:spPr>
          <a:xfrm>
            <a:off x="10338826" y="5249689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/2.25/12000</a:t>
            </a:r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 rotWithShape="1">
          <a:blip r:embed="rId17"/>
          <a:srcRect t="41087" r="58209" b="40998"/>
          <a:stretch/>
        </p:blipFill>
        <p:spPr>
          <a:xfrm>
            <a:off x="9817367" y="5221593"/>
            <a:ext cx="391348" cy="377466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 rotWithShape="1">
          <a:blip r:embed="rId17"/>
          <a:srcRect l="53931" t="41086" r="3435" b="40309"/>
          <a:stretch/>
        </p:blipFill>
        <p:spPr>
          <a:xfrm>
            <a:off x="9800607" y="5654570"/>
            <a:ext cx="394170" cy="387003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 rotWithShape="1">
          <a:blip r:embed="rId17"/>
          <a:srcRect t="82684" r="58777"/>
          <a:stretch/>
        </p:blipFill>
        <p:spPr>
          <a:xfrm>
            <a:off x="9797039" y="6096286"/>
            <a:ext cx="390528" cy="369081"/>
          </a:xfrm>
          <a:prstGeom prst="rect">
            <a:avLst/>
          </a:prstGeom>
        </p:spPr>
      </p:pic>
      <p:sp>
        <p:nvSpPr>
          <p:cNvPr id="285" name="TextBox 284"/>
          <p:cNvSpPr txBox="1"/>
          <p:nvPr/>
        </p:nvSpPr>
        <p:spPr>
          <a:xfrm>
            <a:off x="8927312" y="4884075"/>
            <a:ext cx="3125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 챔피언 플레이 횟수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KDA /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평균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딜량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0586" y="1961916"/>
            <a:ext cx="247370" cy="233646"/>
          </a:xfrm>
          <a:prstGeom prst="rect">
            <a:avLst/>
          </a:prstGeom>
        </p:spPr>
      </p:pic>
      <p:pic>
        <p:nvPicPr>
          <p:cNvPr id="295" name="그림 29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30360" y="2250260"/>
            <a:ext cx="247370" cy="233646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674" y="5725802"/>
            <a:ext cx="1716800" cy="235399"/>
          </a:xfrm>
          <a:prstGeom prst="rect">
            <a:avLst/>
          </a:prstGeom>
        </p:spPr>
      </p:pic>
      <p:sp>
        <p:nvSpPr>
          <p:cNvPr id="297" name="TextBox 296"/>
          <p:cNvSpPr txBox="1"/>
          <p:nvPr/>
        </p:nvSpPr>
        <p:spPr>
          <a:xfrm>
            <a:off x="10321275" y="5693682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/0.75/2000</a:t>
            </a:r>
          </a:p>
        </p:txBody>
      </p:sp>
      <p:pic>
        <p:nvPicPr>
          <p:cNvPr id="298" name="그림 2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47" y="6144418"/>
            <a:ext cx="1716800" cy="235399"/>
          </a:xfrm>
          <a:prstGeom prst="rect">
            <a:avLst/>
          </a:prstGeom>
        </p:spPr>
      </p:pic>
      <p:sp>
        <p:nvSpPr>
          <p:cNvPr id="299" name="TextBox 298"/>
          <p:cNvSpPr txBox="1"/>
          <p:nvPr/>
        </p:nvSpPr>
        <p:spPr>
          <a:xfrm>
            <a:off x="10341948" y="6112298"/>
            <a:ext cx="149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/1.25/7000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84" y="1956384"/>
            <a:ext cx="339919" cy="490268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1909747" y="198968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주장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1E477-01A9-4F55-AE87-EACA8AEDD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9" y="1446793"/>
            <a:ext cx="869510" cy="42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EBBA3-1B16-47BE-A8D1-9AE4CF98929D}"/>
              </a:ext>
            </a:extLst>
          </p:cNvPr>
          <p:cNvSpPr txBox="1"/>
          <p:nvPr/>
        </p:nvSpPr>
        <p:spPr>
          <a:xfrm>
            <a:off x="2727100" y="150713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D5DB6-1640-4E26-9EF1-EACEA8F8C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90" y="1444855"/>
            <a:ext cx="869510" cy="424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B26055-824E-4CBB-AE04-D54FCC4E4F38}"/>
              </a:ext>
            </a:extLst>
          </p:cNvPr>
          <p:cNvSpPr txBox="1"/>
          <p:nvPr/>
        </p:nvSpPr>
        <p:spPr>
          <a:xfrm>
            <a:off x="3677481" y="150519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572F79-9A2A-4C5E-9DC3-D06F0A182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33" y="1452724"/>
            <a:ext cx="869510" cy="4240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E19579-5A14-4CA7-8E96-D4FFB2D793E9}"/>
              </a:ext>
            </a:extLst>
          </p:cNvPr>
          <p:cNvSpPr txBox="1"/>
          <p:nvPr/>
        </p:nvSpPr>
        <p:spPr>
          <a:xfrm>
            <a:off x="4648424" y="1513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기록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1CDEF3-A344-468B-8F41-6A60C89144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141" y="1406145"/>
            <a:ext cx="808093" cy="4475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EDC7BB-870A-4B7E-8CF0-1D2D1D9A2BFF}"/>
              </a:ext>
            </a:extLst>
          </p:cNvPr>
          <p:cNvSpPr txBox="1"/>
          <p:nvPr/>
        </p:nvSpPr>
        <p:spPr>
          <a:xfrm>
            <a:off x="3623390" y="1479711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C31300-4CEE-41CD-B111-FF170A6AC8B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3" y="2123284"/>
            <a:ext cx="413599" cy="4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0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테이블, 장식, 칠한, 우산이(가) 표시된 사진&#10;&#10;자동 생성된 설명"/>
          <p:cNvPicPr>
            <a:picLocks noChangeAspect="1"/>
          </p:cNvPicPr>
          <p:nvPr/>
        </p:nvPicPr>
        <p:blipFill rotWithShape="1">
          <a:blip r:embed="rId2"/>
          <a:srcRect l="15459" r="-1" b="-1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4484" y="2546823"/>
            <a:ext cx="3948269" cy="2383844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>
                <a:solidFill>
                  <a:srgbClr val="000000"/>
                </a:solidFill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64319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6139" y="197507"/>
            <a:ext cx="515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팀 프로필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82185"/>
            <a:ext cx="12189847" cy="572799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0" y="790176"/>
            <a:ext cx="12168682" cy="70374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68" name="직선 연결선 67"/>
          <p:cNvCxnSpPr/>
          <p:nvPr/>
        </p:nvCxnSpPr>
        <p:spPr>
          <a:xfrm>
            <a:off x="159860" y="1503882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81505" y="978024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8" name="평행 사변형 87"/>
          <p:cNvSpPr/>
          <p:nvPr/>
        </p:nvSpPr>
        <p:spPr>
          <a:xfrm>
            <a:off x="494095" y="150388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16626" y="820350"/>
            <a:ext cx="1115189" cy="1120295"/>
            <a:chOff x="2567348" y="1190642"/>
            <a:chExt cx="1115189" cy="1120295"/>
          </a:xfrm>
        </p:grpSpPr>
        <p:sp>
          <p:nvSpPr>
            <p:cNvPr id="90" name="타원 8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463161" y="1539743"/>
            <a:ext cx="1031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7" y="1513845"/>
            <a:ext cx="328796" cy="32879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5839605" y="935045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28345" y="935345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7" name="십자형 86"/>
          <p:cNvSpPr/>
          <p:nvPr/>
        </p:nvSpPr>
        <p:spPr>
          <a:xfrm>
            <a:off x="6984528" y="970981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44" y="889517"/>
            <a:ext cx="384081" cy="38745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68" y="917466"/>
            <a:ext cx="454124" cy="35279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1" y="921931"/>
            <a:ext cx="394891" cy="363550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8012331" y="1903911"/>
            <a:ext cx="70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해설자의 코멘트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52" y="1662534"/>
            <a:ext cx="3217263" cy="941348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8927681" y="1788409"/>
            <a:ext cx="290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팀워크가 부족하여 서로의 합이 맞지 않아서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한타에서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대패하는 경우가 많습니다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팀워크를 길러야 할 것 같습니다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14" y="874466"/>
            <a:ext cx="329702" cy="39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5" y="914616"/>
            <a:ext cx="359146" cy="362324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7482394" y="126472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홈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3121" y="125406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선수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16" y="881893"/>
            <a:ext cx="376296" cy="3859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6" y="906937"/>
            <a:ext cx="327629" cy="366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25" y="881381"/>
            <a:ext cx="465016" cy="3836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43" y="896593"/>
            <a:ext cx="511174" cy="4089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74" y="861237"/>
            <a:ext cx="413845" cy="424322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8391671" y="125068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감독</a:t>
            </a:r>
            <a:endParaRPr lang="en-US" altLang="ko-KR" sz="12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952632" y="12513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9455287" y="125875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0427673" y="122806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1419129" y="123791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0938943" y="123824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이벤트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9897958" y="1270198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뽑기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89" y="1992843"/>
            <a:ext cx="3439769" cy="29348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8299" r="65139" b="60885"/>
          <a:stretch/>
        </p:blipFill>
        <p:spPr>
          <a:xfrm>
            <a:off x="4879546" y="3235157"/>
            <a:ext cx="247758" cy="312647"/>
          </a:xfrm>
          <a:prstGeom prst="rect">
            <a:avLst/>
          </a:prstGeom>
        </p:spPr>
      </p:pic>
      <p:pic>
        <p:nvPicPr>
          <p:cNvPr id="199" name="그림 198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17927" r="65246" b="60080"/>
          <a:stretch/>
        </p:blipFill>
        <p:spPr>
          <a:xfrm>
            <a:off x="5755563" y="4410831"/>
            <a:ext cx="253640" cy="334207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853" r="21593" b="20350"/>
          <a:stretch/>
        </p:blipFill>
        <p:spPr>
          <a:xfrm>
            <a:off x="3824745" y="2475164"/>
            <a:ext cx="220396" cy="281195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2" t="18376" r="22209" b="60613"/>
          <a:stretch/>
        </p:blipFill>
        <p:spPr>
          <a:xfrm>
            <a:off x="4199279" y="3124318"/>
            <a:ext cx="206956" cy="266798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58868" r="64568" b="20709"/>
          <a:stretch/>
        </p:blipFill>
        <p:spPr>
          <a:xfrm>
            <a:off x="5385582" y="4058438"/>
            <a:ext cx="254595" cy="326887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4663176" y="3554667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3927072" y="3402788"/>
            <a:ext cx="83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518123" y="2753168"/>
            <a:ext cx="84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108556" y="4409010"/>
            <a:ext cx="69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5526567" y="4624227"/>
            <a:ext cx="713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-61661" y="2380530"/>
            <a:ext cx="819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9" name="그림 2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6" y="2385527"/>
            <a:ext cx="1503525" cy="235399"/>
          </a:xfrm>
          <a:prstGeom prst="rect">
            <a:avLst/>
          </a:prstGeom>
        </p:spPr>
      </p:pic>
      <p:sp>
        <p:nvSpPr>
          <p:cNvPr id="210" name="TextBox 209"/>
          <p:cNvSpPr txBox="1"/>
          <p:nvPr/>
        </p:nvSpPr>
        <p:spPr>
          <a:xfrm>
            <a:off x="861114" y="2368472"/>
            <a:ext cx="1259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김락원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개트롤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40180" y="2034156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프로필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8476" y="268108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-24172" y="3010751"/>
            <a:ext cx="803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-61660" y="3413215"/>
            <a:ext cx="8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성적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1" y="2686081"/>
            <a:ext cx="1503525" cy="235399"/>
          </a:xfrm>
          <a:prstGeom prst="rect">
            <a:avLst/>
          </a:prstGeom>
        </p:spPr>
      </p:pic>
      <p:sp>
        <p:nvSpPr>
          <p:cNvPr id="281" name="TextBox 280"/>
          <p:cNvSpPr txBox="1"/>
          <p:nvPr/>
        </p:nvSpPr>
        <p:spPr>
          <a:xfrm>
            <a:off x="857679" y="2669026"/>
            <a:ext cx="1259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브론즈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리그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82" name="그림 2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0" y="3042033"/>
            <a:ext cx="1503525" cy="235399"/>
          </a:xfrm>
          <a:prstGeom prst="rect">
            <a:avLst/>
          </a:prstGeom>
        </p:spPr>
      </p:pic>
      <p:sp>
        <p:nvSpPr>
          <p:cNvPr id="283" name="TextBox 282"/>
          <p:cNvSpPr txBox="1"/>
          <p:nvPr/>
        </p:nvSpPr>
        <p:spPr>
          <a:xfrm>
            <a:off x="877408" y="3024978"/>
            <a:ext cx="1259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84" name="그림 2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9" y="3422530"/>
            <a:ext cx="1503525" cy="235399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897137" y="3405475"/>
            <a:ext cx="1259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3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승 </a:t>
            </a:r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7774188" y="2941633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팀워크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18" y="2946630"/>
            <a:ext cx="871936" cy="235399"/>
          </a:xfrm>
          <a:prstGeom prst="rect">
            <a:avLst/>
          </a:prstGeom>
        </p:spPr>
      </p:pic>
      <p:sp>
        <p:nvSpPr>
          <p:cNvPr id="304" name="TextBox 303"/>
          <p:cNvSpPr txBox="1"/>
          <p:nvPr/>
        </p:nvSpPr>
        <p:spPr>
          <a:xfrm>
            <a:off x="8578685" y="2929575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7857751" y="2595259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능력치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617639" y="3241255"/>
            <a:ext cx="948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훈련 수행도 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77" y="3247184"/>
            <a:ext cx="871936" cy="235399"/>
          </a:xfrm>
          <a:prstGeom prst="rect">
            <a:avLst/>
          </a:prstGeom>
        </p:spPr>
      </p:pic>
      <p:sp>
        <p:nvSpPr>
          <p:cNvPr id="308" name="TextBox 307"/>
          <p:cNvSpPr txBox="1"/>
          <p:nvPr/>
        </p:nvSpPr>
        <p:spPr>
          <a:xfrm>
            <a:off x="8600544" y="3230129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7796047" y="3571854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컨디션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0" name="그림 30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77" y="3576851"/>
            <a:ext cx="871936" cy="235399"/>
          </a:xfrm>
          <a:prstGeom prst="rect">
            <a:avLst/>
          </a:prstGeom>
        </p:spPr>
      </p:pic>
      <p:sp>
        <p:nvSpPr>
          <p:cNvPr id="311" name="TextBox 310"/>
          <p:cNvSpPr txBox="1"/>
          <p:nvPr/>
        </p:nvSpPr>
        <p:spPr>
          <a:xfrm>
            <a:off x="8600544" y="3559796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7646888" y="3973884"/>
            <a:ext cx="938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 수행도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77" y="3979315"/>
            <a:ext cx="871936" cy="235399"/>
          </a:xfrm>
          <a:prstGeom prst="rect">
            <a:avLst/>
          </a:prstGeom>
        </p:spPr>
      </p:pic>
      <p:sp>
        <p:nvSpPr>
          <p:cNvPr id="314" name="TextBox 313"/>
          <p:cNvSpPr txBox="1"/>
          <p:nvPr/>
        </p:nvSpPr>
        <p:spPr>
          <a:xfrm>
            <a:off x="8600544" y="3962260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068694" y="1620805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포지션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2110" y="5328858"/>
            <a:ext cx="1924319" cy="1076475"/>
          </a:xfrm>
          <a:prstGeom prst="rect">
            <a:avLst/>
          </a:prstGeom>
        </p:spPr>
      </p:pic>
      <p:sp>
        <p:nvSpPr>
          <p:cNvPr id="347" name="TextBox 346"/>
          <p:cNvSpPr txBox="1"/>
          <p:nvPr/>
        </p:nvSpPr>
        <p:spPr>
          <a:xfrm>
            <a:off x="5159976" y="3814004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3957783" y="2894250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4637590" y="300159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미드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3576773" y="2233817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탑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5535302" y="4171943"/>
            <a:ext cx="72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서포터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089644" y="4949278"/>
            <a:ext cx="1286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 이력</a:t>
            </a:r>
            <a:endParaRPr lang="en-US" altLang="ko-KR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B8BE2-61E8-4BFA-8140-B6D879F21FC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09" y="1446793"/>
            <a:ext cx="869510" cy="42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596FA-FCF3-4499-947F-98FA3C8F2E26}"/>
              </a:ext>
            </a:extLst>
          </p:cNvPr>
          <p:cNvSpPr txBox="1"/>
          <p:nvPr/>
        </p:nvSpPr>
        <p:spPr>
          <a:xfrm>
            <a:off x="2727100" y="150713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19399A-F965-45F3-958A-6CBAAC9C70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98" y="1435643"/>
            <a:ext cx="869510" cy="424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9E20C-A8A4-4F49-A6E9-12543C6433FC}"/>
              </a:ext>
            </a:extLst>
          </p:cNvPr>
          <p:cNvSpPr txBox="1"/>
          <p:nvPr/>
        </p:nvSpPr>
        <p:spPr>
          <a:xfrm>
            <a:off x="3639889" y="1495987"/>
            <a:ext cx="700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전술</a:t>
            </a:r>
            <a:endParaRPr lang="en-US" altLang="ko-KR" sz="1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59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841</Words>
  <Application>Microsoft Office PowerPoint</Application>
  <PresentationFormat>와이드스크린</PresentationFormat>
  <Paragraphs>309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 CENA</vt:lpstr>
      <vt:lpstr>맑은 고딕</vt:lpstr>
      <vt:lpstr>휴먼모음T</vt:lpstr>
      <vt:lpstr>Arial</vt:lpstr>
      <vt:lpstr>Office 테마</vt:lpstr>
      <vt:lpstr>튜토리얼/ 팀이름 /선수 설정</vt:lpstr>
      <vt:lpstr>PowerPoint 프레젠테이션</vt:lpstr>
      <vt:lpstr>PowerPoint 프레젠테이션</vt:lpstr>
      <vt:lpstr>PowerPoint 프레젠테이션</vt:lpstr>
      <vt:lpstr>선수</vt:lpstr>
      <vt:lpstr>PowerPoint 프레젠테이션</vt:lpstr>
      <vt:lpstr>PowerPoint 프레젠테이션</vt:lpstr>
      <vt:lpstr>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튜토리얼/ 팀이름 /선수 설정</dc:title>
  <dc:creator>김락원</dc:creator>
  <cp:lastModifiedBy>김락원</cp:lastModifiedBy>
  <cp:revision>10</cp:revision>
  <dcterms:created xsi:type="dcterms:W3CDTF">2020-10-11T06:17:18Z</dcterms:created>
  <dcterms:modified xsi:type="dcterms:W3CDTF">2020-10-11T07:41:04Z</dcterms:modified>
</cp:coreProperties>
</file>